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4"/>
    <p:sldMasterId id="2147483719" r:id="rId5"/>
  </p:sldMasterIdLst>
  <p:notesMasterIdLst>
    <p:notesMasterId r:id="rId15"/>
  </p:notesMasterIdLst>
  <p:sldIdLst>
    <p:sldId id="275" r:id="rId6"/>
    <p:sldId id="274" r:id="rId7"/>
    <p:sldId id="344" r:id="rId8"/>
    <p:sldId id="348" r:id="rId9"/>
    <p:sldId id="350" r:id="rId10"/>
    <p:sldId id="345" r:id="rId11"/>
    <p:sldId id="346" r:id="rId12"/>
    <p:sldId id="347" r:id="rId13"/>
    <p:sldId id="349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érie Turgeon" initials="VT" lastIdx="1" clrIdx="0">
    <p:extLst>
      <p:ext uri="{19B8F6BF-5375-455C-9EA6-DF929625EA0E}">
        <p15:presenceInfo xmlns:p15="http://schemas.microsoft.com/office/powerpoint/2012/main" userId="90b4337e18031f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E535B16-28DB-4545-9206-111348184FAE}" v="16" dt="2021-09-24T16:15:54.4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4157" autoAdjust="0"/>
  </p:normalViewPr>
  <p:slideViewPr>
    <p:cSldViewPr>
      <p:cViewPr varScale="1">
        <p:scale>
          <a:sx n="84" d="100"/>
          <a:sy n="84" d="100"/>
        </p:scale>
        <p:origin x="2394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5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rgeon Valérie" userId="1b450f87-bfaa-4071-9d8b-ae7ea46261a8" providerId="ADAL" clId="{0E535B16-28DB-4545-9206-111348184FAE}"/>
    <pc:docChg chg="custSel addSld delSld modSld">
      <pc:chgData name="Turgeon Valérie" userId="1b450f87-bfaa-4071-9d8b-ae7ea46261a8" providerId="ADAL" clId="{0E535B16-28DB-4545-9206-111348184FAE}" dt="2021-09-24T16:18:54.665" v="214" actId="14100"/>
      <pc:docMkLst>
        <pc:docMk/>
      </pc:docMkLst>
      <pc:sldChg chg="del">
        <pc:chgData name="Turgeon Valérie" userId="1b450f87-bfaa-4071-9d8b-ae7ea46261a8" providerId="ADAL" clId="{0E535B16-28DB-4545-9206-111348184FAE}" dt="2021-09-24T16:16:16.465" v="16" actId="47"/>
        <pc:sldMkLst>
          <pc:docMk/>
          <pc:sldMk cId="108638824" sldId="256"/>
        </pc:sldMkLst>
      </pc:sldChg>
      <pc:sldChg chg="modSp">
        <pc:chgData name="Turgeon Valérie" userId="1b450f87-bfaa-4071-9d8b-ae7ea46261a8" providerId="ADAL" clId="{0E535B16-28DB-4545-9206-111348184FAE}" dt="2021-09-24T16:15:54.425" v="15" actId="20577"/>
        <pc:sldMkLst>
          <pc:docMk/>
          <pc:sldMk cId="1356428131" sldId="275"/>
        </pc:sldMkLst>
        <pc:spChg chg="mod">
          <ac:chgData name="Turgeon Valérie" userId="1b450f87-bfaa-4071-9d8b-ae7ea46261a8" providerId="ADAL" clId="{0E535B16-28DB-4545-9206-111348184FAE}" dt="2021-09-24T16:15:54.425" v="15" actId="20577"/>
          <ac:spMkLst>
            <pc:docMk/>
            <pc:sldMk cId="1356428131" sldId="275"/>
            <ac:spMk id="49" creationId="{00000000-0000-0000-0000-000000000000}"/>
          </ac:spMkLst>
        </pc:spChg>
      </pc:sldChg>
      <pc:sldChg chg="del">
        <pc:chgData name="Turgeon Valérie" userId="1b450f87-bfaa-4071-9d8b-ae7ea46261a8" providerId="ADAL" clId="{0E535B16-28DB-4545-9206-111348184FAE}" dt="2021-09-24T16:16:16.465" v="16" actId="47"/>
        <pc:sldMkLst>
          <pc:docMk/>
          <pc:sldMk cId="1586291412" sldId="290"/>
        </pc:sldMkLst>
      </pc:sldChg>
      <pc:sldChg chg="del">
        <pc:chgData name="Turgeon Valérie" userId="1b450f87-bfaa-4071-9d8b-ae7ea46261a8" providerId="ADAL" clId="{0E535B16-28DB-4545-9206-111348184FAE}" dt="2021-09-24T16:16:16.465" v="16" actId="47"/>
        <pc:sldMkLst>
          <pc:docMk/>
          <pc:sldMk cId="1579930883" sldId="299"/>
        </pc:sldMkLst>
      </pc:sldChg>
      <pc:sldChg chg="del">
        <pc:chgData name="Turgeon Valérie" userId="1b450f87-bfaa-4071-9d8b-ae7ea46261a8" providerId="ADAL" clId="{0E535B16-28DB-4545-9206-111348184FAE}" dt="2021-09-24T16:16:16.465" v="16" actId="47"/>
        <pc:sldMkLst>
          <pc:docMk/>
          <pc:sldMk cId="2452893735" sldId="301"/>
        </pc:sldMkLst>
      </pc:sldChg>
      <pc:sldChg chg="del">
        <pc:chgData name="Turgeon Valérie" userId="1b450f87-bfaa-4071-9d8b-ae7ea46261a8" providerId="ADAL" clId="{0E535B16-28DB-4545-9206-111348184FAE}" dt="2021-09-24T16:16:16.465" v="16" actId="47"/>
        <pc:sldMkLst>
          <pc:docMk/>
          <pc:sldMk cId="2047882743" sldId="302"/>
        </pc:sldMkLst>
      </pc:sldChg>
      <pc:sldChg chg="del">
        <pc:chgData name="Turgeon Valérie" userId="1b450f87-bfaa-4071-9d8b-ae7ea46261a8" providerId="ADAL" clId="{0E535B16-28DB-4545-9206-111348184FAE}" dt="2021-09-24T16:16:16.465" v="16" actId="47"/>
        <pc:sldMkLst>
          <pc:docMk/>
          <pc:sldMk cId="2674063956" sldId="309"/>
        </pc:sldMkLst>
      </pc:sldChg>
      <pc:sldChg chg="del">
        <pc:chgData name="Turgeon Valérie" userId="1b450f87-bfaa-4071-9d8b-ae7ea46261a8" providerId="ADAL" clId="{0E535B16-28DB-4545-9206-111348184FAE}" dt="2021-09-24T16:16:16.465" v="16" actId="47"/>
        <pc:sldMkLst>
          <pc:docMk/>
          <pc:sldMk cId="3345752967" sldId="318"/>
        </pc:sldMkLst>
      </pc:sldChg>
      <pc:sldChg chg="del">
        <pc:chgData name="Turgeon Valérie" userId="1b450f87-bfaa-4071-9d8b-ae7ea46261a8" providerId="ADAL" clId="{0E535B16-28DB-4545-9206-111348184FAE}" dt="2021-09-24T16:16:16.465" v="16" actId="47"/>
        <pc:sldMkLst>
          <pc:docMk/>
          <pc:sldMk cId="3239079434" sldId="343"/>
        </pc:sldMkLst>
      </pc:sldChg>
      <pc:sldChg chg="modSp new mod">
        <pc:chgData name="Turgeon Valérie" userId="1b450f87-bfaa-4071-9d8b-ae7ea46261a8" providerId="ADAL" clId="{0E535B16-28DB-4545-9206-111348184FAE}" dt="2021-09-24T16:18:54.665" v="214" actId="14100"/>
        <pc:sldMkLst>
          <pc:docMk/>
          <pc:sldMk cId="602950974" sldId="350"/>
        </pc:sldMkLst>
        <pc:spChg chg="mod">
          <ac:chgData name="Turgeon Valérie" userId="1b450f87-bfaa-4071-9d8b-ae7ea46261a8" providerId="ADAL" clId="{0E535B16-28DB-4545-9206-111348184FAE}" dt="2021-09-24T16:18:54.665" v="214" actId="14100"/>
          <ac:spMkLst>
            <pc:docMk/>
            <pc:sldMk cId="602950974" sldId="350"/>
            <ac:spMk id="2" creationId="{B6A0CC43-ECC3-4FDB-88F7-EB6D77661F60}"/>
          </ac:spMkLst>
        </pc:spChg>
      </pc:sldChg>
    </pc:docChg>
  </pc:docChgLst>
  <pc:docChgLst>
    <pc:chgData name="Turgeon Valérie" userId="1b450f87-bfaa-4071-9d8b-ae7ea46261a8" providerId="ADAL" clId="{00485A40-49DE-4873-B671-B79ACE9D0BCD}"/>
    <pc:docChg chg="undo custSel addSld delSld modSld">
      <pc:chgData name="Turgeon Valérie" userId="1b450f87-bfaa-4071-9d8b-ae7ea46261a8" providerId="ADAL" clId="{00485A40-49DE-4873-B671-B79ACE9D0BCD}" dt="2021-09-22T17:10:07.706" v="674" actId="1076"/>
      <pc:docMkLst>
        <pc:docMk/>
      </pc:docMkLst>
      <pc:sldChg chg="modSp">
        <pc:chgData name="Turgeon Valérie" userId="1b450f87-bfaa-4071-9d8b-ae7ea46261a8" providerId="ADAL" clId="{00485A40-49DE-4873-B671-B79ACE9D0BCD}" dt="2021-09-22T15:50:40.062" v="6" actId="20577"/>
        <pc:sldMkLst>
          <pc:docMk/>
          <pc:sldMk cId="1356428131" sldId="275"/>
        </pc:sldMkLst>
        <pc:spChg chg="mod">
          <ac:chgData name="Turgeon Valérie" userId="1b450f87-bfaa-4071-9d8b-ae7ea46261a8" providerId="ADAL" clId="{00485A40-49DE-4873-B671-B79ACE9D0BCD}" dt="2021-09-22T15:50:40.062" v="6" actId="20577"/>
          <ac:spMkLst>
            <pc:docMk/>
            <pc:sldMk cId="1356428131" sldId="275"/>
            <ac:spMk id="49" creationId="{00000000-0000-0000-0000-000000000000}"/>
          </ac:spMkLst>
        </pc:spChg>
      </pc:sldChg>
      <pc:sldChg chg="del">
        <pc:chgData name="Turgeon Valérie" userId="1b450f87-bfaa-4071-9d8b-ae7ea46261a8" providerId="ADAL" clId="{00485A40-49DE-4873-B671-B79ACE9D0BCD}" dt="2021-09-22T15:51:17.992" v="8" actId="47"/>
        <pc:sldMkLst>
          <pc:docMk/>
          <pc:sldMk cId="3434665300" sldId="294"/>
        </pc:sldMkLst>
      </pc:sldChg>
      <pc:sldChg chg="add">
        <pc:chgData name="Turgeon Valérie" userId="1b450f87-bfaa-4071-9d8b-ae7ea46261a8" providerId="ADAL" clId="{00485A40-49DE-4873-B671-B79ACE9D0BCD}" dt="2021-09-22T15:50:53.421" v="7"/>
        <pc:sldMkLst>
          <pc:docMk/>
          <pc:sldMk cId="2452893735" sldId="301"/>
        </pc:sldMkLst>
      </pc:sldChg>
      <pc:sldChg chg="add del">
        <pc:chgData name="Turgeon Valérie" userId="1b450f87-bfaa-4071-9d8b-ae7ea46261a8" providerId="ADAL" clId="{00485A40-49DE-4873-B671-B79ACE9D0BCD}" dt="2021-09-22T16:17:13.499" v="36" actId="47"/>
        <pc:sldMkLst>
          <pc:docMk/>
          <pc:sldMk cId="4244309872" sldId="304"/>
        </pc:sldMkLst>
      </pc:sldChg>
      <pc:sldChg chg="del">
        <pc:chgData name="Turgeon Valérie" userId="1b450f87-bfaa-4071-9d8b-ae7ea46261a8" providerId="ADAL" clId="{00485A40-49DE-4873-B671-B79ACE9D0BCD}" dt="2021-09-22T15:51:17.992" v="8" actId="47"/>
        <pc:sldMkLst>
          <pc:docMk/>
          <pc:sldMk cId="3901102083" sldId="316"/>
        </pc:sldMkLst>
      </pc:sldChg>
      <pc:sldChg chg="del">
        <pc:chgData name="Turgeon Valérie" userId="1b450f87-bfaa-4071-9d8b-ae7ea46261a8" providerId="ADAL" clId="{00485A40-49DE-4873-B671-B79ACE9D0BCD}" dt="2021-09-22T15:51:17.992" v="8" actId="47"/>
        <pc:sldMkLst>
          <pc:docMk/>
          <pc:sldMk cId="2144198938" sldId="317"/>
        </pc:sldMkLst>
      </pc:sldChg>
      <pc:sldChg chg="addSp delSp modSp add mod setBg modClrScheme chgLayout">
        <pc:chgData name="Turgeon Valérie" userId="1b450f87-bfaa-4071-9d8b-ae7ea46261a8" providerId="ADAL" clId="{00485A40-49DE-4873-B671-B79ACE9D0BCD}" dt="2021-09-22T15:59:38.199" v="35" actId="255"/>
        <pc:sldMkLst>
          <pc:docMk/>
          <pc:sldMk cId="3239079434" sldId="343"/>
        </pc:sldMkLst>
        <pc:spChg chg="mod">
          <ac:chgData name="Turgeon Valérie" userId="1b450f87-bfaa-4071-9d8b-ae7ea46261a8" providerId="ADAL" clId="{00485A40-49DE-4873-B671-B79ACE9D0BCD}" dt="2021-09-22T15:59:15.315" v="15" actId="6549"/>
          <ac:spMkLst>
            <pc:docMk/>
            <pc:sldMk cId="3239079434" sldId="343"/>
            <ac:spMk id="2" creationId="{EEC91228-7B13-4363-9837-7B8906085848}"/>
          </ac:spMkLst>
        </pc:spChg>
        <pc:spChg chg="add del mod ord">
          <ac:chgData name="Turgeon Valérie" userId="1b450f87-bfaa-4071-9d8b-ae7ea46261a8" providerId="ADAL" clId="{00485A40-49DE-4873-B671-B79ACE9D0BCD}" dt="2021-09-22T15:58:42.099" v="12" actId="700"/>
          <ac:spMkLst>
            <pc:docMk/>
            <pc:sldMk cId="3239079434" sldId="343"/>
            <ac:spMk id="11" creationId="{E893A58F-823B-447C-AC3D-BA312B2D0F01}"/>
          </ac:spMkLst>
        </pc:spChg>
        <pc:spChg chg="add del mod ord">
          <ac:chgData name="Turgeon Valérie" userId="1b450f87-bfaa-4071-9d8b-ae7ea46261a8" providerId="ADAL" clId="{00485A40-49DE-4873-B671-B79ACE9D0BCD}" dt="2021-09-22T15:58:42.099" v="12" actId="700"/>
          <ac:spMkLst>
            <pc:docMk/>
            <pc:sldMk cId="3239079434" sldId="343"/>
            <ac:spMk id="12" creationId="{FA12E5CF-92DF-4348-BC60-FB5D37027857}"/>
          </ac:spMkLst>
        </pc:spChg>
        <pc:spChg chg="add mod ord">
          <ac:chgData name="Turgeon Valérie" userId="1b450f87-bfaa-4071-9d8b-ae7ea46261a8" providerId="ADAL" clId="{00485A40-49DE-4873-B671-B79ACE9D0BCD}" dt="2021-09-22T15:59:38.199" v="35" actId="255"/>
          <ac:spMkLst>
            <pc:docMk/>
            <pc:sldMk cId="3239079434" sldId="343"/>
            <ac:spMk id="13" creationId="{234AABB0-2B4B-444E-95F5-E0F6CC202C7D}"/>
          </ac:spMkLst>
        </pc:spChg>
        <pc:spChg chg="add mod ord">
          <ac:chgData name="Turgeon Valérie" userId="1b450f87-bfaa-4071-9d8b-ae7ea46261a8" providerId="ADAL" clId="{00485A40-49DE-4873-B671-B79ACE9D0BCD}" dt="2021-09-22T15:59:03.602" v="13" actId="14100"/>
          <ac:spMkLst>
            <pc:docMk/>
            <pc:sldMk cId="3239079434" sldId="343"/>
            <ac:spMk id="14" creationId="{F844F522-971B-4479-815F-A02E1CF3C4C5}"/>
          </ac:spMkLst>
        </pc:spChg>
      </pc:sldChg>
      <pc:sldChg chg="addSp delSp modSp new mod">
        <pc:chgData name="Turgeon Valérie" userId="1b450f87-bfaa-4071-9d8b-ae7ea46261a8" providerId="ADAL" clId="{00485A40-49DE-4873-B671-B79ACE9D0BCD}" dt="2021-09-22T17:06:12.124" v="663" actId="20577"/>
        <pc:sldMkLst>
          <pc:docMk/>
          <pc:sldMk cId="1409213231" sldId="344"/>
        </pc:sldMkLst>
        <pc:spChg chg="del">
          <ac:chgData name="Turgeon Valérie" userId="1b450f87-bfaa-4071-9d8b-ae7ea46261a8" providerId="ADAL" clId="{00485A40-49DE-4873-B671-B79ACE9D0BCD}" dt="2021-09-22T16:50:13.867" v="39" actId="478"/>
          <ac:spMkLst>
            <pc:docMk/>
            <pc:sldMk cId="1409213231" sldId="344"/>
            <ac:spMk id="2" creationId="{B86F0F19-73DE-4631-9DAD-A8264F82246E}"/>
          </ac:spMkLst>
        </pc:spChg>
        <pc:spChg chg="del">
          <ac:chgData name="Turgeon Valérie" userId="1b450f87-bfaa-4071-9d8b-ae7ea46261a8" providerId="ADAL" clId="{00485A40-49DE-4873-B671-B79ACE9D0BCD}" dt="2021-09-22T16:50:10.653" v="38" actId="478"/>
          <ac:spMkLst>
            <pc:docMk/>
            <pc:sldMk cId="1409213231" sldId="344"/>
            <ac:spMk id="3" creationId="{258EA7B7-843C-4E95-833C-018D0EEC153C}"/>
          </ac:spMkLst>
        </pc:spChg>
        <pc:spChg chg="add mod">
          <ac:chgData name="Turgeon Valérie" userId="1b450f87-bfaa-4071-9d8b-ae7ea46261a8" providerId="ADAL" clId="{00485A40-49DE-4873-B671-B79ACE9D0BCD}" dt="2021-09-22T16:50:32.610" v="44" actId="1076"/>
          <ac:spMkLst>
            <pc:docMk/>
            <pc:sldMk cId="1409213231" sldId="344"/>
            <ac:spMk id="5" creationId="{0842E0E8-1644-4179-ABEC-8498E9C5310E}"/>
          </ac:spMkLst>
        </pc:spChg>
        <pc:spChg chg="add mod">
          <ac:chgData name="Turgeon Valérie" userId="1b450f87-bfaa-4071-9d8b-ae7ea46261a8" providerId="ADAL" clId="{00485A40-49DE-4873-B671-B79ACE9D0BCD}" dt="2021-09-22T16:50:58.626" v="48" actId="14100"/>
          <ac:spMkLst>
            <pc:docMk/>
            <pc:sldMk cId="1409213231" sldId="344"/>
            <ac:spMk id="7" creationId="{3A0AFF90-C3D8-47BE-8BD7-49F5E6660F5D}"/>
          </ac:spMkLst>
        </pc:spChg>
        <pc:spChg chg="add mod">
          <ac:chgData name="Turgeon Valérie" userId="1b450f87-bfaa-4071-9d8b-ae7ea46261a8" providerId="ADAL" clId="{00485A40-49DE-4873-B671-B79ACE9D0BCD}" dt="2021-09-22T17:06:12.124" v="663" actId="20577"/>
          <ac:spMkLst>
            <pc:docMk/>
            <pc:sldMk cId="1409213231" sldId="344"/>
            <ac:spMk id="8" creationId="{73F54522-32CD-4C7F-84FE-CD3C7C4A9494}"/>
          </ac:spMkLst>
        </pc:spChg>
      </pc:sldChg>
      <pc:sldChg chg="addSp delSp modSp add mod">
        <pc:chgData name="Turgeon Valérie" userId="1b450f87-bfaa-4071-9d8b-ae7ea46261a8" providerId="ADAL" clId="{00485A40-49DE-4873-B671-B79ACE9D0BCD}" dt="2021-09-22T16:53:28.727" v="86" actId="1076"/>
        <pc:sldMkLst>
          <pc:docMk/>
          <pc:sldMk cId="2823222371" sldId="345"/>
        </pc:sldMkLst>
        <pc:spChg chg="del">
          <ac:chgData name="Turgeon Valérie" userId="1b450f87-bfaa-4071-9d8b-ae7ea46261a8" providerId="ADAL" clId="{00485A40-49DE-4873-B671-B79ACE9D0BCD}" dt="2021-09-22T16:51:16.770" v="51" actId="478"/>
          <ac:spMkLst>
            <pc:docMk/>
            <pc:sldMk cId="2823222371" sldId="345"/>
            <ac:spMk id="5" creationId="{0842E0E8-1644-4179-ABEC-8498E9C5310E}"/>
          </ac:spMkLst>
        </pc:spChg>
        <pc:spChg chg="add mod">
          <ac:chgData name="Turgeon Valérie" userId="1b450f87-bfaa-4071-9d8b-ae7ea46261a8" providerId="ADAL" clId="{00485A40-49DE-4873-B671-B79ACE9D0BCD}" dt="2021-09-22T16:53:28.727" v="86" actId="1076"/>
          <ac:spMkLst>
            <pc:docMk/>
            <pc:sldMk cId="2823222371" sldId="345"/>
            <ac:spMk id="6" creationId="{465082CF-8D8C-4F29-A6B8-A15F1B3BC74F}"/>
          </ac:spMkLst>
        </pc:spChg>
        <pc:spChg chg="del">
          <ac:chgData name="Turgeon Valérie" userId="1b450f87-bfaa-4071-9d8b-ae7ea46261a8" providerId="ADAL" clId="{00485A40-49DE-4873-B671-B79ACE9D0BCD}" dt="2021-09-22T16:51:15.731" v="50" actId="478"/>
          <ac:spMkLst>
            <pc:docMk/>
            <pc:sldMk cId="2823222371" sldId="345"/>
            <ac:spMk id="7" creationId="{3A0AFF90-C3D8-47BE-8BD7-49F5E6660F5D}"/>
          </ac:spMkLst>
        </pc:spChg>
      </pc:sldChg>
      <pc:sldChg chg="addSp delSp modSp add mod">
        <pc:chgData name="Turgeon Valérie" userId="1b450f87-bfaa-4071-9d8b-ae7ea46261a8" providerId="ADAL" clId="{00485A40-49DE-4873-B671-B79ACE9D0BCD}" dt="2021-09-22T17:03:25.580" v="592" actId="404"/>
        <pc:sldMkLst>
          <pc:docMk/>
          <pc:sldMk cId="1005437367" sldId="346"/>
        </pc:sldMkLst>
        <pc:spChg chg="add mod">
          <ac:chgData name="Turgeon Valérie" userId="1b450f87-bfaa-4071-9d8b-ae7ea46261a8" providerId="ADAL" clId="{00485A40-49DE-4873-B671-B79ACE9D0BCD}" dt="2021-09-22T17:02:20.787" v="587" actId="404"/>
          <ac:spMkLst>
            <pc:docMk/>
            <pc:sldMk cId="1005437367" sldId="346"/>
            <ac:spMk id="4" creationId="{90121FCA-C39C-4A7D-98D6-E52561E08563}"/>
          </ac:spMkLst>
        </pc:spChg>
        <pc:spChg chg="del">
          <ac:chgData name="Turgeon Valérie" userId="1b450f87-bfaa-4071-9d8b-ae7ea46261a8" providerId="ADAL" clId="{00485A40-49DE-4873-B671-B79ACE9D0BCD}" dt="2021-09-22T16:53:37.705" v="88" actId="478"/>
          <ac:spMkLst>
            <pc:docMk/>
            <pc:sldMk cId="1005437367" sldId="346"/>
            <ac:spMk id="6" creationId="{465082CF-8D8C-4F29-A6B8-A15F1B3BC74F}"/>
          </ac:spMkLst>
        </pc:spChg>
        <pc:spChg chg="add mod">
          <ac:chgData name="Turgeon Valérie" userId="1b450f87-bfaa-4071-9d8b-ae7ea46261a8" providerId="ADAL" clId="{00485A40-49DE-4873-B671-B79ACE9D0BCD}" dt="2021-09-22T17:03:25.580" v="592" actId="404"/>
          <ac:spMkLst>
            <pc:docMk/>
            <pc:sldMk cId="1005437367" sldId="346"/>
            <ac:spMk id="7" creationId="{FADEAB4F-1D51-4F05-AD73-578A06AE1B58}"/>
          </ac:spMkLst>
        </pc:spChg>
      </pc:sldChg>
      <pc:sldChg chg="addSp modSp add mod">
        <pc:chgData name="Turgeon Valérie" userId="1b450f87-bfaa-4071-9d8b-ae7ea46261a8" providerId="ADAL" clId="{00485A40-49DE-4873-B671-B79ACE9D0BCD}" dt="2021-09-22T17:08:16.544" v="668" actId="1076"/>
        <pc:sldMkLst>
          <pc:docMk/>
          <pc:sldMk cId="718801963" sldId="347"/>
        </pc:sldMkLst>
        <pc:spChg chg="add mod">
          <ac:chgData name="Turgeon Valérie" userId="1b450f87-bfaa-4071-9d8b-ae7ea46261a8" providerId="ADAL" clId="{00485A40-49DE-4873-B671-B79ACE9D0BCD}" dt="2021-09-22T17:08:16.544" v="668" actId="1076"/>
          <ac:spMkLst>
            <pc:docMk/>
            <pc:sldMk cId="718801963" sldId="347"/>
            <ac:spMk id="3" creationId="{9A582994-9048-401F-86CA-E8A527515180}"/>
          </ac:spMkLst>
        </pc:spChg>
      </pc:sldChg>
      <pc:sldChg chg="modSp new mod">
        <pc:chgData name="Turgeon Valérie" userId="1b450f87-bfaa-4071-9d8b-ae7ea46261a8" providerId="ADAL" clId="{00485A40-49DE-4873-B671-B79ACE9D0BCD}" dt="2021-09-22T17:01:50.518" v="585" actId="20577"/>
        <pc:sldMkLst>
          <pc:docMk/>
          <pc:sldMk cId="3686535744" sldId="348"/>
        </pc:sldMkLst>
        <pc:spChg chg="mod">
          <ac:chgData name="Turgeon Valérie" userId="1b450f87-bfaa-4071-9d8b-ae7ea46261a8" providerId="ADAL" clId="{00485A40-49DE-4873-B671-B79ACE9D0BCD}" dt="2021-09-22T16:55:47.545" v="161" actId="20577"/>
          <ac:spMkLst>
            <pc:docMk/>
            <pc:sldMk cId="3686535744" sldId="348"/>
            <ac:spMk id="2" creationId="{7A386F79-14F4-463D-9C4E-8D74F8BBA09C}"/>
          </ac:spMkLst>
        </pc:spChg>
        <pc:spChg chg="mod">
          <ac:chgData name="Turgeon Valérie" userId="1b450f87-bfaa-4071-9d8b-ae7ea46261a8" providerId="ADAL" clId="{00485A40-49DE-4873-B671-B79ACE9D0BCD}" dt="2021-09-22T17:01:50.518" v="585" actId="20577"/>
          <ac:spMkLst>
            <pc:docMk/>
            <pc:sldMk cId="3686535744" sldId="348"/>
            <ac:spMk id="3" creationId="{9C406DFF-2919-4A8D-B893-C35F5B312E05}"/>
          </ac:spMkLst>
        </pc:spChg>
      </pc:sldChg>
      <pc:sldChg chg="addSp modSp add mod">
        <pc:chgData name="Turgeon Valérie" userId="1b450f87-bfaa-4071-9d8b-ae7ea46261a8" providerId="ADAL" clId="{00485A40-49DE-4873-B671-B79ACE9D0BCD}" dt="2021-09-22T17:10:07.706" v="674" actId="1076"/>
        <pc:sldMkLst>
          <pc:docMk/>
          <pc:sldMk cId="1620939785" sldId="349"/>
        </pc:sldMkLst>
        <pc:spChg chg="add mod">
          <ac:chgData name="Turgeon Valérie" userId="1b450f87-bfaa-4071-9d8b-ae7ea46261a8" providerId="ADAL" clId="{00485A40-49DE-4873-B671-B79ACE9D0BCD}" dt="2021-09-22T17:10:07.706" v="674" actId="1076"/>
          <ac:spMkLst>
            <pc:docMk/>
            <pc:sldMk cId="1620939785" sldId="349"/>
            <ac:spMk id="3" creationId="{017B70EE-10F4-48ED-AADF-AD0422EEBC10}"/>
          </ac:spMkLst>
        </pc:spChg>
      </pc:sldChg>
    </pc:docChg>
  </pc:docChgLst>
  <pc:docChgLst>
    <pc:chgData name="Turgeon Valérie" userId="1b450f87-bfaa-4071-9d8b-ae7ea46261a8" providerId="ADAL" clId="{DDF35C73-1D7D-49E7-8BC0-5742ADF84BD0}"/>
    <pc:docChg chg="undo custSel modSld">
      <pc:chgData name="Turgeon Valérie" userId="1b450f87-bfaa-4071-9d8b-ae7ea46261a8" providerId="ADAL" clId="{DDF35C73-1D7D-49E7-8BC0-5742ADF84BD0}" dt="2021-09-14T10:09:27.878" v="323" actId="404"/>
      <pc:docMkLst>
        <pc:docMk/>
      </pc:docMkLst>
      <pc:sldChg chg="modSp">
        <pc:chgData name="Turgeon Valérie" userId="1b450f87-bfaa-4071-9d8b-ae7ea46261a8" providerId="ADAL" clId="{DDF35C73-1D7D-49E7-8BC0-5742ADF84BD0}" dt="2021-09-13T13:40:24.563" v="0" actId="6549"/>
        <pc:sldMkLst>
          <pc:docMk/>
          <pc:sldMk cId="1356428131" sldId="275"/>
        </pc:sldMkLst>
        <pc:spChg chg="mod">
          <ac:chgData name="Turgeon Valérie" userId="1b450f87-bfaa-4071-9d8b-ae7ea46261a8" providerId="ADAL" clId="{DDF35C73-1D7D-49E7-8BC0-5742ADF84BD0}" dt="2021-09-13T13:40:24.563" v="0" actId="6549"/>
          <ac:spMkLst>
            <pc:docMk/>
            <pc:sldMk cId="1356428131" sldId="275"/>
            <ac:spMk id="39" creationId="{00000000-0000-0000-0000-000000000000}"/>
          </ac:spMkLst>
        </pc:spChg>
      </pc:sldChg>
      <pc:sldChg chg="addSp modSp mod modAnim">
        <pc:chgData name="Turgeon Valérie" userId="1b450f87-bfaa-4071-9d8b-ae7ea46261a8" providerId="ADAL" clId="{DDF35C73-1D7D-49E7-8BC0-5742ADF84BD0}" dt="2021-09-13T13:54:27.552" v="190"/>
        <pc:sldMkLst>
          <pc:docMk/>
          <pc:sldMk cId="3434665300" sldId="294"/>
        </pc:sldMkLst>
        <pc:spChg chg="add mod">
          <ac:chgData name="Turgeon Valérie" userId="1b450f87-bfaa-4071-9d8b-ae7ea46261a8" providerId="ADAL" clId="{DDF35C73-1D7D-49E7-8BC0-5742ADF84BD0}" dt="2021-09-13T13:53:18.659" v="188" actId="207"/>
          <ac:spMkLst>
            <pc:docMk/>
            <pc:sldMk cId="3434665300" sldId="294"/>
            <ac:spMk id="9" creationId="{02BC8934-2B5F-4100-A15B-2AA74F8BF4F1}"/>
          </ac:spMkLst>
        </pc:spChg>
        <pc:graphicFrameChg chg="mod">
          <ac:chgData name="Turgeon Valérie" userId="1b450f87-bfaa-4071-9d8b-ae7ea46261a8" providerId="ADAL" clId="{DDF35C73-1D7D-49E7-8BC0-5742ADF84BD0}" dt="2021-09-13T13:48:23.107" v="118" actId="1076"/>
          <ac:graphicFrameMkLst>
            <pc:docMk/>
            <pc:sldMk cId="3434665300" sldId="294"/>
            <ac:graphicFrameMk id="3" creationId="{3EA41E7A-5096-41E3-8F25-DFE75522C7F4}"/>
          </ac:graphicFrameMkLst>
        </pc:graphicFrameChg>
        <pc:picChg chg="mod">
          <ac:chgData name="Turgeon Valérie" userId="1b450f87-bfaa-4071-9d8b-ae7ea46261a8" providerId="ADAL" clId="{DDF35C73-1D7D-49E7-8BC0-5742ADF84BD0}" dt="2021-09-13T13:48:23.107" v="118" actId="1076"/>
          <ac:picMkLst>
            <pc:docMk/>
            <pc:sldMk cId="3434665300" sldId="294"/>
            <ac:picMk id="7" creationId="{17917C8A-A28B-4691-A20A-DF86A7363550}"/>
          </ac:picMkLst>
        </pc:picChg>
        <pc:picChg chg="add mod">
          <ac:chgData name="Turgeon Valérie" userId="1b450f87-bfaa-4071-9d8b-ae7ea46261a8" providerId="ADAL" clId="{DDF35C73-1D7D-49E7-8BC0-5742ADF84BD0}" dt="2021-09-13T13:52:28.572" v="120" actId="1076"/>
          <ac:picMkLst>
            <pc:docMk/>
            <pc:sldMk cId="3434665300" sldId="294"/>
            <ac:picMk id="8" creationId="{B15C2173-19EB-44D1-BD27-B5D0015F1472}"/>
          </ac:picMkLst>
        </pc:picChg>
        <pc:picChg chg="mod">
          <ac:chgData name="Turgeon Valérie" userId="1b450f87-bfaa-4071-9d8b-ae7ea46261a8" providerId="ADAL" clId="{DDF35C73-1D7D-49E7-8BC0-5742ADF84BD0}" dt="2021-09-13T13:48:23.107" v="118" actId="1076"/>
          <ac:picMkLst>
            <pc:docMk/>
            <pc:sldMk cId="3434665300" sldId="294"/>
            <ac:picMk id="11" creationId="{10611917-3497-458C-87B2-9617094AC6EC}"/>
          </ac:picMkLst>
        </pc:picChg>
        <pc:picChg chg="mod">
          <ac:chgData name="Turgeon Valérie" userId="1b450f87-bfaa-4071-9d8b-ae7ea46261a8" providerId="ADAL" clId="{DDF35C73-1D7D-49E7-8BC0-5742ADF84BD0}" dt="2021-09-13T13:48:23.107" v="118" actId="1076"/>
          <ac:picMkLst>
            <pc:docMk/>
            <pc:sldMk cId="3434665300" sldId="294"/>
            <ac:picMk id="17" creationId="{18742C22-C708-440B-8353-060CDF06BB24}"/>
          </ac:picMkLst>
        </pc:picChg>
      </pc:sldChg>
      <pc:sldChg chg="addSp modSp mod">
        <pc:chgData name="Turgeon Valérie" userId="1b450f87-bfaa-4071-9d8b-ae7ea46261a8" providerId="ADAL" clId="{DDF35C73-1D7D-49E7-8BC0-5742ADF84BD0}" dt="2021-09-13T14:15:27.597" v="214" actId="1035"/>
        <pc:sldMkLst>
          <pc:docMk/>
          <pc:sldMk cId="1579930883" sldId="299"/>
        </pc:sldMkLst>
        <pc:picChg chg="add mod">
          <ac:chgData name="Turgeon Valérie" userId="1b450f87-bfaa-4071-9d8b-ae7ea46261a8" providerId="ADAL" clId="{DDF35C73-1D7D-49E7-8BC0-5742ADF84BD0}" dt="2021-09-13T14:13:29.211" v="194" actId="1076"/>
          <ac:picMkLst>
            <pc:docMk/>
            <pc:sldMk cId="1579930883" sldId="299"/>
            <ac:picMk id="3" creationId="{3F14CA77-C308-4249-9FA5-AD16C71EAAE7}"/>
          </ac:picMkLst>
        </pc:picChg>
        <pc:picChg chg="add mod">
          <ac:chgData name="Turgeon Valérie" userId="1b450f87-bfaa-4071-9d8b-ae7ea46261a8" providerId="ADAL" clId="{DDF35C73-1D7D-49E7-8BC0-5742ADF84BD0}" dt="2021-09-13T14:13:56.443" v="199" actId="1076"/>
          <ac:picMkLst>
            <pc:docMk/>
            <pc:sldMk cId="1579930883" sldId="299"/>
            <ac:picMk id="7" creationId="{1F068A0A-96DA-40FF-A751-1E0B01F727F0}"/>
          </ac:picMkLst>
        </pc:picChg>
        <pc:picChg chg="add mod">
          <ac:chgData name="Turgeon Valérie" userId="1b450f87-bfaa-4071-9d8b-ae7ea46261a8" providerId="ADAL" clId="{DDF35C73-1D7D-49E7-8BC0-5742ADF84BD0}" dt="2021-09-13T14:15:27.597" v="214" actId="1035"/>
          <ac:picMkLst>
            <pc:docMk/>
            <pc:sldMk cId="1579930883" sldId="299"/>
            <ac:picMk id="10" creationId="{A1162288-ED24-4C4D-8E97-3B7A0BCD0FDF}"/>
          </ac:picMkLst>
        </pc:picChg>
      </pc:sldChg>
      <pc:sldChg chg="modSp mod">
        <pc:chgData name="Turgeon Valérie" userId="1b450f87-bfaa-4071-9d8b-ae7ea46261a8" providerId="ADAL" clId="{DDF35C73-1D7D-49E7-8BC0-5742ADF84BD0}" dt="2021-09-14T10:09:27.878" v="323" actId="404"/>
        <pc:sldMkLst>
          <pc:docMk/>
          <pc:sldMk cId="2047882743" sldId="302"/>
        </pc:sldMkLst>
        <pc:spChg chg="mod">
          <ac:chgData name="Turgeon Valérie" userId="1b450f87-bfaa-4071-9d8b-ae7ea46261a8" providerId="ADAL" clId="{DDF35C73-1D7D-49E7-8BC0-5742ADF84BD0}" dt="2021-09-13T13:45:00.070" v="14" actId="108"/>
          <ac:spMkLst>
            <pc:docMk/>
            <pc:sldMk cId="2047882743" sldId="302"/>
            <ac:spMk id="5" creationId="{00000000-0000-0000-0000-000000000000}"/>
          </ac:spMkLst>
        </pc:spChg>
        <pc:spChg chg="mod">
          <ac:chgData name="Turgeon Valérie" userId="1b450f87-bfaa-4071-9d8b-ae7ea46261a8" providerId="ADAL" clId="{DDF35C73-1D7D-49E7-8BC0-5742ADF84BD0}" dt="2021-09-14T10:09:27.878" v="323" actId="404"/>
          <ac:spMkLst>
            <pc:docMk/>
            <pc:sldMk cId="2047882743" sldId="302"/>
            <ac:spMk id="6" creationId="{00000000-0000-0000-0000-000000000000}"/>
          </ac:spMkLst>
        </pc:spChg>
      </pc:sldChg>
      <pc:sldChg chg="modSp mod">
        <pc:chgData name="Turgeon Valérie" userId="1b450f87-bfaa-4071-9d8b-ae7ea46261a8" providerId="ADAL" clId="{DDF35C73-1D7D-49E7-8BC0-5742ADF84BD0}" dt="2021-09-13T13:47:55.311" v="115" actId="207"/>
        <pc:sldMkLst>
          <pc:docMk/>
          <pc:sldMk cId="2674063956" sldId="309"/>
        </pc:sldMkLst>
        <pc:spChg chg="mod">
          <ac:chgData name="Turgeon Valérie" userId="1b450f87-bfaa-4071-9d8b-ae7ea46261a8" providerId="ADAL" clId="{DDF35C73-1D7D-49E7-8BC0-5742ADF84BD0}" dt="2021-09-13T13:47:26.230" v="108" actId="20577"/>
          <ac:spMkLst>
            <pc:docMk/>
            <pc:sldMk cId="2674063956" sldId="309"/>
            <ac:spMk id="2" creationId="{0AD56321-CD1A-420C-88B1-14D44224D481}"/>
          </ac:spMkLst>
        </pc:spChg>
        <pc:spChg chg="mod">
          <ac:chgData name="Turgeon Valérie" userId="1b450f87-bfaa-4071-9d8b-ae7ea46261a8" providerId="ADAL" clId="{DDF35C73-1D7D-49E7-8BC0-5742ADF84BD0}" dt="2021-09-13T13:47:55.311" v="115" actId="207"/>
          <ac:spMkLst>
            <pc:docMk/>
            <pc:sldMk cId="2674063956" sldId="309"/>
            <ac:spMk id="3" creationId="{19FD1F71-A98B-437F-9F34-92EFEB638286}"/>
          </ac:spMkLst>
        </pc:spChg>
      </pc:sldChg>
    </pc:docChg>
  </pc:docChgLst>
  <pc:docChgLst>
    <pc:chgData name="Turgeon Valérie" userId="1b450f87-bfaa-4071-9d8b-ae7ea46261a8" providerId="ADAL" clId="{6E02BD12-2798-4053-9E32-CF53673BCC18}"/>
    <pc:docChg chg="custSel addSld delSld modSld">
      <pc:chgData name="Turgeon Valérie" userId="1b450f87-bfaa-4071-9d8b-ae7ea46261a8" providerId="ADAL" clId="{6E02BD12-2798-4053-9E32-CF53673BCC18}" dt="2021-09-14T22:56:22.367" v="118" actId="14100"/>
      <pc:docMkLst>
        <pc:docMk/>
      </pc:docMkLst>
      <pc:sldChg chg="delSp modSp del mod">
        <pc:chgData name="Turgeon Valérie" userId="1b450f87-bfaa-4071-9d8b-ae7ea46261a8" providerId="ADAL" clId="{6E02BD12-2798-4053-9E32-CF53673BCC18}" dt="2021-09-14T11:44:10.101" v="19" actId="47"/>
        <pc:sldMkLst>
          <pc:docMk/>
          <pc:sldMk cId="2452893735" sldId="301"/>
        </pc:sldMkLst>
        <pc:spChg chg="mod">
          <ac:chgData name="Turgeon Valérie" userId="1b450f87-bfaa-4071-9d8b-ae7ea46261a8" providerId="ADAL" clId="{6E02BD12-2798-4053-9E32-CF53673BCC18}" dt="2021-09-14T10:11:33.149" v="17" actId="20577"/>
          <ac:spMkLst>
            <pc:docMk/>
            <pc:sldMk cId="2452893735" sldId="301"/>
            <ac:spMk id="27" creationId="{00000000-0000-0000-0000-000000000000}"/>
          </ac:spMkLst>
        </pc:spChg>
        <pc:picChg chg="del">
          <ac:chgData name="Turgeon Valérie" userId="1b450f87-bfaa-4071-9d8b-ae7ea46261a8" providerId="ADAL" clId="{6E02BD12-2798-4053-9E32-CF53673BCC18}" dt="2021-09-14T10:11:37.877" v="18" actId="478"/>
          <ac:picMkLst>
            <pc:docMk/>
            <pc:sldMk cId="2452893735" sldId="301"/>
            <ac:picMk id="2" creationId="{7AC7D16F-CCEE-438B-953D-475692C6DFEA}"/>
          </ac:picMkLst>
        </pc:picChg>
      </pc:sldChg>
      <pc:sldChg chg="add">
        <pc:chgData name="Turgeon Valérie" userId="1b450f87-bfaa-4071-9d8b-ae7ea46261a8" providerId="ADAL" clId="{6E02BD12-2798-4053-9E32-CF53673BCC18}" dt="2021-09-14T10:11:22.077" v="0" actId="2890"/>
        <pc:sldMkLst>
          <pc:docMk/>
          <pc:sldMk cId="2144198938" sldId="317"/>
        </pc:sldMkLst>
      </pc:sldChg>
      <pc:sldChg chg="modSp new mod">
        <pc:chgData name="Turgeon Valérie" userId="1b450f87-bfaa-4071-9d8b-ae7ea46261a8" providerId="ADAL" clId="{6E02BD12-2798-4053-9E32-CF53673BCC18}" dt="2021-09-14T22:56:22.367" v="118" actId="14100"/>
        <pc:sldMkLst>
          <pc:docMk/>
          <pc:sldMk cId="3345752967" sldId="318"/>
        </pc:sldMkLst>
        <pc:spChg chg="mod">
          <ac:chgData name="Turgeon Valérie" userId="1b450f87-bfaa-4071-9d8b-ae7ea46261a8" providerId="ADAL" clId="{6E02BD12-2798-4053-9E32-CF53673BCC18}" dt="2021-09-14T22:55:30.411" v="45" actId="20577"/>
          <ac:spMkLst>
            <pc:docMk/>
            <pc:sldMk cId="3345752967" sldId="318"/>
            <ac:spMk id="2" creationId="{AC7F2955-D73A-4107-9E85-064AB267F503}"/>
          </ac:spMkLst>
        </pc:spChg>
        <pc:spChg chg="mod">
          <ac:chgData name="Turgeon Valérie" userId="1b450f87-bfaa-4071-9d8b-ae7ea46261a8" providerId="ADAL" clId="{6E02BD12-2798-4053-9E32-CF53673BCC18}" dt="2021-09-14T22:56:22.367" v="118" actId="14100"/>
          <ac:spMkLst>
            <pc:docMk/>
            <pc:sldMk cId="3345752967" sldId="318"/>
            <ac:spMk id="3" creationId="{944879EC-FA12-4665-831F-D93EC8E6772D}"/>
          </ac:spMkLst>
        </pc:sp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5034BD-FE89-46A0-8EBC-A7220B1CA22D}" type="datetimeFigureOut">
              <a:rPr lang="fr-FR" smtClean="0"/>
              <a:t>24/09/2021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F2E6A-5EF2-405F-871B-D7D658C8290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5508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1521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555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175759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4953000"/>
            <a:ext cx="9144000" cy="175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799"/>
            <a:ext cx="5486400" cy="566739"/>
          </a:xfrm>
        </p:spPr>
        <p:txBody>
          <a:bodyPr anchor="b"/>
          <a:lstStyle>
            <a:lvl1pPr algn="l">
              <a:defRPr sz="20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57400" y="457200"/>
            <a:ext cx="5486400" cy="3962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824538"/>
            <a:ext cx="5486400" cy="8048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29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1"/>
            <a:ext cx="9144000" cy="133894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75596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6553200" y="75596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914402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3619499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324598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914402" y="1660525"/>
            <a:ext cx="2514597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36194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3245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2"/>
            <a:ext cx="6553202" cy="52546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9340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4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</a:schemeClr>
            </a:gs>
            <a:gs pos="8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/>
              <a:t>9/24/2021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753" y="990600"/>
            <a:ext cx="7696200" cy="601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7582" y="228601"/>
            <a:ext cx="6553202" cy="525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1"/>
            <a:ext cx="1603116" cy="68513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1" t="82679" r="15204" b="2143"/>
          <a:stretch/>
        </p:blipFill>
        <p:spPr>
          <a:xfrm rot="16200000">
            <a:off x="-1743439" y="3296820"/>
            <a:ext cx="6939457" cy="23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8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6" r:id="rId2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>
              <a:lumMod val="1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1981200" y="1676400"/>
            <a:ext cx="7772400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6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transactionnelle</a:t>
            </a:r>
            <a:endParaRPr lang="en-US" sz="48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3124201" y="3385989"/>
            <a:ext cx="5905500" cy="21178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Impact" pitchFamily="34" charset="0"/>
              </a:rPr>
              <a:t>Tests </a:t>
            </a:r>
            <a:r>
              <a:rPr lang="en-US" sz="4800" dirty="0" err="1">
                <a:latin typeface="Impact" pitchFamily="34" charset="0"/>
              </a:rPr>
              <a:t>unitaires</a:t>
            </a:r>
            <a:endParaRPr lang="en-US" sz="4800" dirty="0">
              <a:latin typeface="Impact" pitchFamily="34" charset="0"/>
            </a:endParaRPr>
          </a:p>
        </p:txBody>
      </p:sp>
      <p:pic>
        <p:nvPicPr>
          <p:cNvPr id="52" name="construction_worker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999342"/>
            <a:ext cx="3238500" cy="49348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4572000"/>
            <a:ext cx="24257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2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ig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60" y="631032"/>
            <a:ext cx="7851531" cy="6379368"/>
          </a:xfrm>
          <a:prstGeom prst="rect">
            <a:avLst/>
          </a:prstGeom>
        </p:spPr>
      </p:pic>
      <p:sp>
        <p:nvSpPr>
          <p:cNvPr id="25" name="Subtitle 8"/>
          <p:cNvSpPr>
            <a:spLocks noGrp="1"/>
          </p:cNvSpPr>
          <p:nvPr>
            <p:ph type="subTitle" idx="1"/>
          </p:nvPr>
        </p:nvSpPr>
        <p:spPr>
          <a:xfrm>
            <a:off x="3581400" y="1981199"/>
            <a:ext cx="3276600" cy="2209801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Tests </a:t>
            </a:r>
            <a:r>
              <a:rPr lang="en-US" sz="4000" b="1" dirty="0" err="1">
                <a:solidFill>
                  <a:schemeClr val="accent2"/>
                </a:solidFill>
              </a:rPr>
              <a:t>unitaires</a:t>
            </a:r>
            <a:endParaRPr lang="en-US" sz="4000" b="1" dirty="0">
              <a:solidFill>
                <a:schemeClr val="accent2"/>
              </a:solidFill>
            </a:endParaRP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Assurance </a:t>
            </a:r>
            <a:r>
              <a:rPr lang="en-US" sz="2800" b="1" dirty="0" err="1">
                <a:solidFill>
                  <a:schemeClr val="tx1"/>
                </a:solidFill>
              </a:rPr>
              <a:t>qualité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Title 22"/>
          <p:cNvSpPr>
            <a:spLocks noGrp="1"/>
          </p:cNvSpPr>
          <p:nvPr>
            <p:ph type="ctrTitle"/>
          </p:nvPr>
        </p:nvSpPr>
        <p:spPr>
          <a:xfrm>
            <a:off x="381000" y="0"/>
            <a:ext cx="8305800" cy="533400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Tester </a:t>
            </a:r>
            <a:r>
              <a:rPr lang="en-US" dirty="0" err="1">
                <a:solidFill>
                  <a:schemeClr val="accent2"/>
                </a:solidFill>
              </a:rPr>
              <a:t>une</a:t>
            </a:r>
            <a:r>
              <a:rPr lang="en-US" dirty="0">
                <a:solidFill>
                  <a:schemeClr val="accent2"/>
                </a:solidFill>
              </a:rPr>
              <a:t> 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267198"/>
            <a:ext cx="3931369" cy="29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55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ZoneTexte 4">
            <a:extLst>
              <a:ext uri="{FF2B5EF4-FFF2-40B4-BE49-F238E27FC236}">
                <a16:creationId xmlns:a16="http://schemas.microsoft.com/office/drawing/2014/main" id="{0842E0E8-1644-4179-ABEC-8498E9C5310E}"/>
              </a:ext>
            </a:extLst>
          </p:cNvPr>
          <p:cNvSpPr txBox="1"/>
          <p:nvPr/>
        </p:nvSpPr>
        <p:spPr>
          <a:xfrm>
            <a:off x="190500" y="843677"/>
            <a:ext cx="8763000" cy="2585323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>
                <a:solidFill>
                  <a:srgbClr val="2B91AF"/>
                </a:solidFill>
                <a:latin typeface="Consolas" panose="020B0609020204030204" pitchFamily="49" charset="0"/>
              </a:rPr>
              <a:t>Room</a:t>
            </a:r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Id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string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Name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ArePetsAllowed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Capacity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Rate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virtual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ICollection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&lt;Booking&gt; Bookings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fr-CA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3A0AFF90-C3D8-47BE-8BD7-49F5E6660F5D}"/>
              </a:ext>
            </a:extLst>
          </p:cNvPr>
          <p:cNvSpPr txBox="1"/>
          <p:nvPr/>
        </p:nvSpPr>
        <p:spPr>
          <a:xfrm>
            <a:off x="190500" y="3505200"/>
            <a:ext cx="8763000" cy="3139321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Booking</a:t>
            </a:r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Id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CheckInDate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DateTime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CheckOutDate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IsSmoking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HasPets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NumberOfGuests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int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RoomId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get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set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  <a:endParaRPr lang="fr-CA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73F54522-32CD-4C7F-84FE-CD3C7C4A9494}"/>
              </a:ext>
            </a:extLst>
          </p:cNvPr>
          <p:cNvSpPr txBox="1"/>
          <p:nvPr/>
        </p:nvSpPr>
        <p:spPr>
          <a:xfrm>
            <a:off x="0" y="545068"/>
            <a:ext cx="4446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dirty="0"/>
              <a:t>Exemple tiré de </a:t>
            </a:r>
            <a:r>
              <a:rPr lang="fr-CA" dirty="0" err="1"/>
              <a:t>LandonHotel</a:t>
            </a:r>
            <a:r>
              <a:rPr lang="fr-CA" dirty="0"/>
              <a:t> de Richard </a:t>
            </a:r>
            <a:r>
              <a:rPr lang="fr-CA" dirty="0" err="1"/>
              <a:t>Rout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4092132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A386F79-14F4-463D-9C4E-8D74F8BBA09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15433" y="495300"/>
            <a:ext cx="9144000" cy="1143000"/>
          </a:xfrm>
        </p:spPr>
        <p:txBody>
          <a:bodyPr/>
          <a:lstStyle/>
          <a:p>
            <a:r>
              <a:rPr lang="fr-CA" dirty="0">
                <a:solidFill>
                  <a:schemeClr val="accent1"/>
                </a:solidFill>
              </a:rPr>
              <a:t>Tester UNE fonctionnalité: </a:t>
            </a:r>
            <a:r>
              <a:rPr lang="fr-CA" dirty="0" err="1">
                <a:solidFill>
                  <a:schemeClr val="accent1"/>
                </a:solidFill>
              </a:rPr>
              <a:t>BookingService.IsBookingValid</a:t>
            </a:r>
            <a:endParaRPr lang="fr-CA" dirty="0">
              <a:solidFill>
                <a:schemeClr val="accent1"/>
              </a:solidFill>
            </a:endParaRP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C406DFF-2919-4A8D-B893-C35F5B312E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28600" y="1828800"/>
            <a:ext cx="8686800" cy="3962400"/>
          </a:xfrm>
        </p:spPr>
        <p:txBody>
          <a:bodyPr/>
          <a:lstStyle/>
          <a:p>
            <a:pPr algn="l"/>
            <a:r>
              <a:rPr lang="fr-CA" dirty="0">
                <a:solidFill>
                  <a:schemeClr val="bg1"/>
                </a:solidFill>
              </a:rPr>
              <a:t>Déterminer et contrôler les </a:t>
            </a:r>
            <a:r>
              <a:rPr lang="fr-CA" dirty="0" err="1">
                <a:solidFill>
                  <a:schemeClr val="bg1"/>
                </a:solidFill>
              </a:rPr>
              <a:t>pré-conditions</a:t>
            </a:r>
            <a:r>
              <a:rPr lang="fr-CA" dirty="0">
                <a:solidFill>
                  <a:schemeClr val="bg1"/>
                </a:solidFill>
              </a:rPr>
              <a:t>: imiter </a:t>
            </a:r>
            <a:r>
              <a:rPr lang="fr-CA" i="1" dirty="0">
                <a:solidFill>
                  <a:schemeClr val="accent1"/>
                </a:solidFill>
              </a:rPr>
              <a:t>Room</a:t>
            </a:r>
          </a:p>
          <a:p>
            <a:pPr algn="l"/>
            <a:r>
              <a:rPr lang="fr-CA" dirty="0">
                <a:solidFill>
                  <a:schemeClr val="bg1"/>
                </a:solidFill>
              </a:rPr>
              <a:t> à l’aide du </a:t>
            </a:r>
            <a:r>
              <a:rPr lang="fr-CA" i="1" dirty="0" err="1">
                <a:solidFill>
                  <a:schemeClr val="bg1"/>
                </a:solidFill>
              </a:rPr>
              <a:t>mocking</a:t>
            </a:r>
            <a:r>
              <a:rPr lang="fr-CA" i="1" dirty="0">
                <a:solidFill>
                  <a:schemeClr val="bg1"/>
                </a:solidFill>
              </a:rPr>
              <a:t>: </a:t>
            </a:r>
            <a:r>
              <a:rPr lang="fr-CA" dirty="0">
                <a:solidFill>
                  <a:schemeClr val="bg1"/>
                </a:solidFill>
              </a:rPr>
              <a:t>Utiliser une librairie tel que </a:t>
            </a:r>
            <a:r>
              <a:rPr lang="fr-CA" dirty="0" err="1">
                <a:solidFill>
                  <a:schemeClr val="accent2"/>
                </a:solidFill>
              </a:rPr>
              <a:t>Moq</a:t>
            </a:r>
            <a:endParaRPr lang="fr-CA" dirty="0">
              <a:solidFill>
                <a:schemeClr val="accent2"/>
              </a:solidFill>
            </a:endParaRPr>
          </a:p>
          <a:p>
            <a:pPr algn="l"/>
            <a:endParaRPr lang="fr-CA" dirty="0">
              <a:solidFill>
                <a:schemeClr val="accent2"/>
              </a:solidFill>
            </a:endParaRPr>
          </a:p>
          <a:p>
            <a:pPr algn="l"/>
            <a:r>
              <a:rPr lang="fr-CA" dirty="0">
                <a:solidFill>
                  <a:schemeClr val="bg1"/>
                </a:solidFill>
              </a:rPr>
              <a:t>Sinon:  le test couvre </a:t>
            </a:r>
            <a:r>
              <a:rPr lang="fr-CA" i="1" dirty="0">
                <a:solidFill>
                  <a:schemeClr val="bg1"/>
                </a:solidFill>
              </a:rPr>
              <a:t>Room </a:t>
            </a:r>
            <a:r>
              <a:rPr lang="fr-CA" dirty="0">
                <a:solidFill>
                  <a:schemeClr val="bg1"/>
                </a:solidFill>
              </a:rPr>
              <a:t>et </a:t>
            </a:r>
            <a:r>
              <a:rPr lang="fr-CA" i="1" dirty="0" err="1">
                <a:solidFill>
                  <a:schemeClr val="bg1"/>
                </a:solidFill>
              </a:rPr>
              <a:t>Booking</a:t>
            </a:r>
            <a:r>
              <a:rPr lang="fr-CA" dirty="0">
                <a:solidFill>
                  <a:schemeClr val="bg1"/>
                </a:solidFill>
              </a:rPr>
              <a:t>: le test peut échoué à cause de </a:t>
            </a:r>
            <a:r>
              <a:rPr lang="fr-CA" i="1" dirty="0">
                <a:solidFill>
                  <a:schemeClr val="bg1"/>
                </a:solidFill>
              </a:rPr>
              <a:t>Room </a:t>
            </a:r>
            <a:r>
              <a:rPr lang="fr-CA" dirty="0">
                <a:solidFill>
                  <a:schemeClr val="bg1"/>
                </a:solidFill>
              </a:rPr>
              <a:t>et non de </a:t>
            </a:r>
            <a:r>
              <a:rPr lang="fr-CA" i="1" dirty="0" err="1">
                <a:solidFill>
                  <a:schemeClr val="bg1"/>
                </a:solidFill>
              </a:rPr>
              <a:t>Booking</a:t>
            </a:r>
            <a:r>
              <a:rPr lang="fr-CA" i="1" dirty="0">
                <a:solidFill>
                  <a:schemeClr val="bg1"/>
                </a:solidFill>
              </a:rPr>
              <a:t>. </a:t>
            </a:r>
            <a:r>
              <a:rPr lang="fr-CA" dirty="0">
                <a:solidFill>
                  <a:schemeClr val="bg1"/>
                </a:solidFill>
              </a:rPr>
              <a:t>Difficile de trouver l’erreur</a:t>
            </a:r>
          </a:p>
        </p:txBody>
      </p:sp>
    </p:spTree>
    <p:extLst>
      <p:ext uri="{BB962C8B-B14F-4D97-AF65-F5344CB8AC3E}">
        <p14:creationId xmlns:p14="http://schemas.microsoft.com/office/powerpoint/2010/main" val="36865357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ous-titre 1">
            <a:extLst>
              <a:ext uri="{FF2B5EF4-FFF2-40B4-BE49-F238E27FC236}">
                <a16:creationId xmlns:a16="http://schemas.microsoft.com/office/drawing/2014/main" id="{B6A0CC43-ECC3-4FDB-88F7-EB6D77661F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8382000" cy="5715000"/>
          </a:xfrm>
        </p:spPr>
        <p:txBody>
          <a:bodyPr/>
          <a:lstStyle/>
          <a:p>
            <a:r>
              <a:rPr lang="fr-CA" sz="3200" b="1" dirty="0">
                <a:solidFill>
                  <a:schemeClr val="accent6"/>
                </a:solidFill>
              </a:rPr>
              <a:t>Les interfaces: un puissant outil pour les tests</a:t>
            </a:r>
          </a:p>
          <a:p>
            <a:endParaRPr lang="fr-CA" dirty="0"/>
          </a:p>
          <a:p>
            <a:endParaRPr lang="fr-CA" dirty="0"/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CA" dirty="0"/>
              <a:t>Garde le code propre et testable facilement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CA" dirty="0"/>
              <a:t>Contribue à la séparation des responsabilités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fr-CA" dirty="0"/>
              <a:t>Peut être « </a:t>
            </a:r>
            <a:r>
              <a:rPr lang="fr-CA" dirty="0" err="1"/>
              <a:t>mockée</a:t>
            </a:r>
            <a:r>
              <a:rPr lang="fr-CA" dirty="0"/>
              <a:t> » imitée</a:t>
            </a:r>
          </a:p>
        </p:txBody>
      </p:sp>
    </p:spTree>
    <p:extLst>
      <p:ext uri="{BB962C8B-B14F-4D97-AF65-F5344CB8AC3E}">
        <p14:creationId xmlns:p14="http://schemas.microsoft.com/office/powerpoint/2010/main" val="6029509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ZoneTexte 5">
            <a:extLst>
              <a:ext uri="{FF2B5EF4-FFF2-40B4-BE49-F238E27FC236}">
                <a16:creationId xmlns:a16="http://schemas.microsoft.com/office/drawing/2014/main" id="{465082CF-8D8C-4F29-A6B8-A15F1B3BC74F}"/>
              </a:ext>
            </a:extLst>
          </p:cNvPr>
          <p:cNvSpPr txBox="1"/>
          <p:nvPr/>
        </p:nvSpPr>
        <p:spPr>
          <a:xfrm>
            <a:off x="152400" y="990600"/>
            <a:ext cx="8839200" cy="452431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BookingServiceTests</a:t>
            </a:r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{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fr-CA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 err="1">
                <a:solidFill>
                  <a:schemeClr val="accent3"/>
                </a:solidFill>
                <a:latin typeface="Consolas" panose="020B0609020204030204" pitchFamily="49" charset="0"/>
              </a:rPr>
              <a:t>Mock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IRoomsRepository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 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roomRepo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 err="1">
                <a:solidFill>
                  <a:srgbClr val="2B91AF"/>
                </a:solidFill>
                <a:latin typeface="Consolas" panose="020B0609020204030204" pitchFamily="49" charset="0"/>
              </a:rPr>
              <a:t>BookingServiceTests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8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fr-CA" dirty="0">
                <a:solidFill>
                  <a:srgbClr val="008000"/>
                </a:solidFill>
                <a:latin typeface="Consolas" panose="020B0609020204030204" pitchFamily="49" charset="0"/>
              </a:rPr>
              <a:t>Setup pour chaque test</a:t>
            </a:r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roomRepo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b="1" dirty="0" err="1">
                <a:solidFill>
                  <a:schemeClr val="accent3"/>
                </a:solidFill>
                <a:latin typeface="Consolas" panose="020B0609020204030204" pitchFamily="49" charset="0"/>
              </a:rPr>
              <a:t>Mock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&lt;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IRoomsRepository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&gt;();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roomRepo.Setup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(r =&gt;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r.GetRoom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(1)).Returns(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Room());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fr-CA" sz="1800" dirty="0" err="1">
                <a:solidFill>
                  <a:srgbClr val="0000FF"/>
                </a:solidFill>
                <a:latin typeface="Consolas" panose="020B0609020204030204" pitchFamily="49" charset="0"/>
              </a:rPr>
              <a:t>private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BookingService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Subject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BookingService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roomRepo.Object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2823222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90121FCA-C39C-4A7D-98D6-E52561E08563}"/>
              </a:ext>
            </a:extLst>
          </p:cNvPr>
          <p:cNvSpPr txBox="1"/>
          <p:nvPr/>
        </p:nvSpPr>
        <p:spPr>
          <a:xfrm>
            <a:off x="266700" y="914400"/>
            <a:ext cx="8610600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Fact]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fr-CA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IsBookingValid_NonSmoking_Valid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6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service = 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Subject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fr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isValid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service.IsBookingValid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(1,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Booking {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IsSmoking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});</a:t>
            </a:r>
          </a:p>
          <a:p>
            <a:endParaRPr lang="fr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Assert.True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isValid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fr-CA" sz="1600" dirty="0"/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FADEAB4F-1D51-4F05-AD73-578A06AE1B58}"/>
              </a:ext>
            </a:extLst>
          </p:cNvPr>
          <p:cNvSpPr txBox="1"/>
          <p:nvPr/>
        </p:nvSpPr>
        <p:spPr>
          <a:xfrm>
            <a:off x="266700" y="3581401"/>
            <a:ext cx="8610600" cy="2554545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[Fact]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IsBookingValid_Smoking_Invalid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6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service = 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Subject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endParaRPr lang="fr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isValid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service.IsBookingValid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(1,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Booking {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IsSmoking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});</a:t>
            </a:r>
          </a:p>
          <a:p>
            <a:endParaRPr lang="fr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Assert.False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isValid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fr-CA" sz="1600" dirty="0"/>
          </a:p>
        </p:txBody>
      </p:sp>
    </p:spTree>
    <p:extLst>
      <p:ext uri="{BB962C8B-B14F-4D97-AF65-F5344CB8AC3E}">
        <p14:creationId xmlns:p14="http://schemas.microsoft.com/office/powerpoint/2010/main" val="10054373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9A582994-9048-401F-86CA-E8A527515180}"/>
              </a:ext>
            </a:extLst>
          </p:cNvPr>
          <p:cNvSpPr txBox="1"/>
          <p:nvPr/>
        </p:nvSpPr>
        <p:spPr>
          <a:xfrm>
            <a:off x="266700" y="1219200"/>
            <a:ext cx="8610600" cy="4278094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[Theory]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[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InlineData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[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InlineData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[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InlineData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[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InlineData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CA" sz="16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CA" sz="1600" dirty="0" err="1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)]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IsBookingValid_Pets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areAllowed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hasPets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bool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result)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6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service = 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Subject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roomRepo.Setup</a:t>
            </a:r>
            <a:r>
              <a:rPr lang="en-US" sz="16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(r =&gt;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r.GetRoom</a:t>
            </a:r>
            <a:r>
              <a:rPr lang="en-US" sz="16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(1)).Returns(</a:t>
            </a:r>
            <a:r>
              <a:rPr lang="en-US" sz="1600" dirty="0">
                <a:solidFill>
                  <a:srgbClr val="0000FF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Room {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ArePetsAllowed</a:t>
            </a:r>
            <a:r>
              <a:rPr lang="en-US" sz="16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areAllowed</a:t>
            </a:r>
            <a:r>
              <a:rPr lang="en-US" sz="16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 });</a:t>
            </a:r>
          </a:p>
          <a:p>
            <a:endParaRPr lang="fr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isValid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service.IsBookingValid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(1, </a:t>
            </a:r>
            <a:r>
              <a:rPr lang="en-US" sz="16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Booking {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HasPets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hasPets</a:t>
            </a:r>
            <a:r>
              <a:rPr lang="en-US" sz="1600" dirty="0">
                <a:solidFill>
                  <a:srgbClr val="000000"/>
                </a:solidFill>
                <a:latin typeface="Consolas" panose="020B0609020204030204" pitchFamily="49" charset="0"/>
              </a:rPr>
              <a:t> });</a:t>
            </a:r>
          </a:p>
          <a:p>
            <a:endParaRPr lang="fr-CA" sz="16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Assert.Equal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isValid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fr-CA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result</a:t>
            </a:r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fr-CA" sz="16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fr-CA" sz="1600" dirty="0"/>
          </a:p>
        </p:txBody>
      </p:sp>
    </p:spTree>
    <p:extLst>
      <p:ext uri="{BB962C8B-B14F-4D97-AF65-F5344CB8AC3E}">
        <p14:creationId xmlns:p14="http://schemas.microsoft.com/office/powerpoint/2010/main" val="7188019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ZoneTexte 2">
            <a:extLst>
              <a:ext uri="{FF2B5EF4-FFF2-40B4-BE49-F238E27FC236}">
                <a16:creationId xmlns:a16="http://schemas.microsoft.com/office/drawing/2014/main" id="{017B70EE-10F4-48ED-AADF-AD0422EEBC10}"/>
              </a:ext>
            </a:extLst>
          </p:cNvPr>
          <p:cNvSpPr txBox="1"/>
          <p:nvPr/>
        </p:nvSpPr>
        <p:spPr>
          <a:xfrm>
            <a:off x="228600" y="1447800"/>
            <a:ext cx="8686800" cy="3693319"/>
          </a:xfrm>
          <a:prstGeom prst="rect">
            <a:avLst/>
          </a:prstGeom>
          <a:solidFill>
            <a:schemeClr val="bg1"/>
          </a:solidFill>
        </p:spPr>
        <p:txBody>
          <a:bodyPr wrap="square">
            <a:spAutoFit/>
          </a:bodyPr>
          <a:lstStyle/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[Fact]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public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IsBookingValid_GuestsGreaterThanCapactiy_Invalid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{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service = </a:t>
            </a:r>
            <a:r>
              <a:rPr lang="fr-CA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Subject</a:t>
            </a:r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roomRepo.Setup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(r =&gt;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r.GetRoom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(1)).Returns(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Room { Capacity = 2 });</a:t>
            </a:r>
          </a:p>
          <a:p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isValid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service.IsBookingValid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(1, </a:t>
            </a:r>
            <a:r>
              <a:rPr lang="en-US" sz="1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Booking { </a:t>
            </a:r>
            <a:r>
              <a:rPr lang="en-US" sz="1800" dirty="0" err="1">
                <a:solidFill>
                  <a:srgbClr val="000000"/>
                </a:solidFill>
                <a:latin typeface="Consolas" panose="020B0609020204030204" pitchFamily="49" charset="0"/>
              </a:rPr>
              <a:t>NumberOfGuests</a:t>
            </a:r>
            <a:r>
              <a:rPr lang="en-US" sz="1800" dirty="0">
                <a:solidFill>
                  <a:srgbClr val="000000"/>
                </a:solidFill>
                <a:latin typeface="Consolas" panose="020B0609020204030204" pitchFamily="49" charset="0"/>
              </a:rPr>
              <a:t> = 10 });</a:t>
            </a:r>
          </a:p>
          <a:p>
            <a:endParaRPr lang="fr-CA" sz="1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    </a:t>
            </a:r>
            <a:r>
              <a:rPr lang="fr-CA" sz="18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Assert.False</a:t>
            </a:r>
            <a:r>
              <a:rPr lang="fr-CA" sz="18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(</a:t>
            </a:r>
            <a:r>
              <a:rPr lang="fr-CA" sz="1800" dirty="0" err="1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isValid</a:t>
            </a:r>
            <a:r>
              <a:rPr lang="fr-CA" sz="1800" dirty="0">
                <a:solidFill>
                  <a:srgbClr val="000000"/>
                </a:solidFill>
                <a:highlight>
                  <a:srgbClr val="FFFF00"/>
                </a:highlight>
                <a:latin typeface="Consolas" panose="020B0609020204030204" pitchFamily="49" charset="0"/>
              </a:rPr>
              <a:t>);</a:t>
            </a:r>
          </a:p>
          <a:p>
            <a:r>
              <a:rPr lang="fr-CA" sz="1800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  <a:endParaRPr lang="fr-CA" dirty="0"/>
          </a:p>
        </p:txBody>
      </p:sp>
    </p:spTree>
    <p:extLst>
      <p:ext uri="{BB962C8B-B14F-4D97-AF65-F5344CB8AC3E}">
        <p14:creationId xmlns:p14="http://schemas.microsoft.com/office/powerpoint/2010/main" val="16209397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resenterMedia.com Static Theme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6C9743B3-67A2-467B-922C-8D961D767179}"/>
</file>

<file path=customXml/itemProps2.xml><?xml version="1.0" encoding="utf-8"?>
<ds:datastoreItem xmlns:ds="http://schemas.openxmlformats.org/officeDocument/2006/customXml" ds:itemID="{63BB8BCB-5400-4013-A03D-EACBA98D29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F8BCCC4-5DE7-4370-9E70-FCF7B521A138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917</TotalTime>
  <Words>602</Words>
  <Application>Microsoft Office PowerPoint</Application>
  <PresentationFormat>Affichage à l'écran (4:3)</PresentationFormat>
  <Paragraphs>98</Paragraphs>
  <Slides>9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9</vt:i4>
      </vt:variant>
    </vt:vector>
  </HeadingPairs>
  <TitlesOfParts>
    <vt:vector size="16" baseType="lpstr">
      <vt:lpstr>Arial</vt:lpstr>
      <vt:lpstr>Calibri</vt:lpstr>
      <vt:lpstr>Consolas</vt:lpstr>
      <vt:lpstr>Franklin Gothic Heavy</vt:lpstr>
      <vt:lpstr>Impact</vt:lpstr>
      <vt:lpstr>Office Theme</vt:lpstr>
      <vt:lpstr>2_PresenterMedia.com Static Theme</vt:lpstr>
      <vt:lpstr>Programmation Web transactionnelle</vt:lpstr>
      <vt:lpstr>Tester une application</vt:lpstr>
      <vt:lpstr>Présentation PowerPoint</vt:lpstr>
      <vt:lpstr>Tester UNE fonctionnalité: BookingService.IsBookingValid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Programmation Web transactionnelle</dc:title>
  <dc:creator>Valérie Turgeon</dc:creator>
  <cp:lastModifiedBy>Turgeon Valérie</cp:lastModifiedBy>
  <cp:revision>48</cp:revision>
  <dcterms:created xsi:type="dcterms:W3CDTF">2020-08-29T02:51:08Z</dcterms:created>
  <dcterms:modified xsi:type="dcterms:W3CDTF">2021-09-24T16:19:03Z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